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3" r:id="rId3"/>
    <p:sldId id="264" r:id="rId4"/>
    <p:sldId id="265" r:id="rId5"/>
    <p:sldId id="267" r:id="rId6"/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4AD8A4-5FAC-0240-9543-BE1F91D0E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98AF2D2-C1C1-AF4A-BA39-C30519B4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BA08515-4BA0-AD47-9A68-4A6C7D65C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423DF32-D79D-D64A-8F1B-AF90F5CB9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30EC9B-0905-0E4E-9CD7-536409B4B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9706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E8CCC6-919C-3748-B6FA-3DDF1FB2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420E5BF-0F13-6946-8122-8E3A34852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E8DF3CF-4A13-E849-8485-2C903AF0D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4666476-EE56-A44E-9534-561821ABB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EFF8BC8-51D8-1C42-BE33-D7EF8886F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401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9EBEEEE-41F3-6740-B432-4D68148089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797C2B-BBF4-F541-8F3B-1A07419F0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887452-FEE3-D247-8B16-316F762C9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C21A977-413D-FB44-81F6-ECF2FAD1F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85FF49-30AB-E74C-993A-8F19D434D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3215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5C044F-79A3-4C48-A922-858A70778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68963EC-D763-C34E-A342-B79DA2AB1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D012177-CF02-3A4C-8BA1-7E10F0404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5E0ACB-3233-CB44-B06F-85725B815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1A8792-BB4C-CC40-B635-3F31483ED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6658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0366D9-5C3B-2749-90C0-7F96DE08F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4722242-BE81-5A46-BA0B-8CFA83D72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C17448-16A4-3A46-96A3-042C57D01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A1771FD-59AF-874F-8C56-44D0B3BFA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639F79-162F-3A49-ACA5-35B89738C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1509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A26E07-424C-7046-9AAD-D78F3539A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EC2CC58-DD33-644C-BD7D-18A9F051CC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643EC5E-0744-CC44-98A8-144EBA600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692FAA-C0CC-5341-A8BF-7BA8DC58D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7FBD94C-DF27-3D45-804B-7D42CA9D0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ECE7DE8-093F-684E-AC35-29EEBEDEC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062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E9DFAC-2DDC-464C-8A59-27919A00F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0BC6A03-9255-B040-9542-A24894493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1309B84-FE9C-BF42-827C-D6B7672B1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B6E07C1-C161-7446-8526-5E437980C4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CCEE607-3089-134D-9FF7-BDA6775CDA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C1E55F8-3A0E-6246-92A8-AD63007B4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5E52107-2D2C-CD45-BCCE-22036615E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1720569-4783-EE46-A342-C9ED6FDA7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0814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5B3444-C0F5-EE43-9305-44C529063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89C7DEE-2B40-7F46-B197-3782DF0BB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94C5094-98AF-5F4B-A1BC-8115D9DD9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AFFFFD8-1EE5-E74C-98A8-8D093DD46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4640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61C794A-F700-4A43-9A92-230020D5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9EC05D3-0C30-0E4B-8CE9-7D1A39BD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81063A2-E3E3-AB49-8809-12EA9941A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8484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6E1C4A-A129-BC41-82CB-541122DFA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EF76C2-6CB2-1B4A-BF3D-CF338916A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B954781-11FA-7245-AB0F-F3A04A61A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52016F4-2F2D-1142-A22B-98EDA2E47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3F8AEB1-B949-5043-98CB-EB46CB95B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6C01A5E-378A-9D45-8B73-19914C5E8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0107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8C5D5-A72E-6D43-A020-6A1B102F9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D62C0AF-65C3-8444-820B-A190FEB623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ED2BA88-13F2-0448-87EF-FBCC3179D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A70467C-8C99-7D4B-AD39-9BDA1D81A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6C22161-AED9-1740-973E-8FA5D3BA3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35ACF24-2AD4-AD44-80EE-AC9D4F132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8833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AED3195-FDBC-2A45-B432-5E955BDF1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3976CB-E803-2D4E-ABAA-00D1BBA19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504E4F-3F8D-404C-BBA4-E9B7250533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348BE-630B-2149-B2A6-DE947179A112}" type="datetimeFigureOut">
              <a:rPr kumimoji="1" lang="ja-JP" altLang="en-US" smtClean="0"/>
              <a:t>2020/5/3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B23453-1966-114D-87F1-E80655A6B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7E3910-50C7-0546-ACD1-11E971FFB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54E6A-9970-D746-B69F-A8A175679F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827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62F99AE-17D1-454C-BBDB-C087740271E8}"/>
              </a:ext>
            </a:extLst>
          </p:cNvPr>
          <p:cNvSpPr txBox="1"/>
          <p:nvPr/>
        </p:nvSpPr>
        <p:spPr>
          <a:xfrm>
            <a:off x="3173002" y="2887038"/>
            <a:ext cx="584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Front</a:t>
            </a:r>
            <a:r>
              <a:rPr kumimoji="1" lang="zh-CN" altLang="en-US" dirty="0"/>
              <a:t> </a:t>
            </a:r>
            <a:r>
              <a:rPr kumimoji="1" lang="en-US" altLang="zh-CN" dirty="0"/>
              <a:t>side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610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F7A90D8-0885-D240-BA4E-674EF15F2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57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9A78B1F-F319-6F41-BA8B-32B7755E9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2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24B2F27-0130-7247-AC1F-0F2116A7C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08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A9E3717-E4EF-A145-A644-A1B98869E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71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5F511ED-3E07-7E42-B8E5-C22E765B6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30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FDFAB67-9AD4-9F49-89C2-2E19DF3D3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66A802F-A287-8D40-B06C-D5F0DFE045B3}"/>
              </a:ext>
            </a:extLst>
          </p:cNvPr>
          <p:cNvSpPr txBox="1"/>
          <p:nvPr/>
        </p:nvSpPr>
        <p:spPr>
          <a:xfrm>
            <a:off x="277402" y="308225"/>
            <a:ext cx="1181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Search</a:t>
            </a:r>
            <a:r>
              <a:rPr lang="en-US" altLang="zh-CN" dirty="0"/>
              <a:t>…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4806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EDA9EC2A-D67B-5247-A604-D79EE3B91004}"/>
              </a:ext>
            </a:extLst>
          </p:cNvPr>
          <p:cNvSpPr txBox="1"/>
          <p:nvPr/>
        </p:nvSpPr>
        <p:spPr>
          <a:xfrm>
            <a:off x="3164440" y="2393879"/>
            <a:ext cx="5825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Backyar</a:t>
            </a:r>
            <a:r>
              <a:rPr lang="en-US" altLang="zh-CN" dirty="0"/>
              <a:t>d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496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AD0AF03D-E8D9-1F44-9599-B1C526D24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71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264A21A-CAEE-4945-B74D-1F0BFAE27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75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BA3B5D9-B9E1-F04E-BF09-96A52F43C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71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5B19ED8-4CC8-DC45-897F-736DCB9A5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566" y="0"/>
            <a:ext cx="8404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38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</Words>
  <Application>Microsoft Macintosh PowerPoint</Application>
  <PresentationFormat>ワイド画面</PresentationFormat>
  <Paragraphs>3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He zhendong</dc:creator>
  <cp:lastModifiedBy>He zhendong</cp:lastModifiedBy>
  <cp:revision>2</cp:revision>
  <dcterms:created xsi:type="dcterms:W3CDTF">2020-05-02T19:08:28Z</dcterms:created>
  <dcterms:modified xsi:type="dcterms:W3CDTF">2020-05-02T19:15:16Z</dcterms:modified>
</cp:coreProperties>
</file>

<file path=docProps/thumbnail.jpeg>
</file>